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0" r:id="rId3"/>
    <p:sldId id="259" r:id="rId4"/>
    <p:sldId id="260" r:id="rId5"/>
    <p:sldId id="272" r:id="rId6"/>
    <p:sldId id="271" r:id="rId7"/>
    <p:sldId id="261" r:id="rId8"/>
    <p:sldId id="263" r:id="rId9"/>
    <p:sldId id="265" r:id="rId10"/>
    <p:sldId id="269" r:id="rId11"/>
    <p:sldId id="266" r:id="rId12"/>
    <p:sldId id="274" r:id="rId13"/>
    <p:sldId id="267" r:id="rId14"/>
    <p:sldId id="275" r:id="rId15"/>
    <p:sldId id="276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7AC-DED0-4A01-A5ED-4AD572CDA0C5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FD86-A4C3-450A-8088-69EFF79D8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0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7AC-DED0-4A01-A5ED-4AD572CDA0C5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FD86-A4C3-450A-8088-69EFF79D8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5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7AC-DED0-4A01-A5ED-4AD572CDA0C5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FD86-A4C3-450A-8088-69EFF79D8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0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7AC-DED0-4A01-A5ED-4AD572CDA0C5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FD86-A4C3-450A-8088-69EFF79D8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4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7AC-DED0-4A01-A5ED-4AD572CDA0C5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FD86-A4C3-450A-8088-69EFF79D8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2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7AC-DED0-4A01-A5ED-4AD572CDA0C5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FD86-A4C3-450A-8088-69EFF79D8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9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7AC-DED0-4A01-A5ED-4AD572CDA0C5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FD86-A4C3-450A-8088-69EFF79D8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62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7AC-DED0-4A01-A5ED-4AD572CDA0C5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FD86-A4C3-450A-8088-69EFF79D8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8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7AC-DED0-4A01-A5ED-4AD572CDA0C5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FD86-A4C3-450A-8088-69EFF79D8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6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7AC-DED0-4A01-A5ED-4AD572CDA0C5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FD86-A4C3-450A-8088-69EFF79D8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6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7AC-DED0-4A01-A5ED-4AD572CDA0C5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FD86-A4C3-450A-8088-69EFF79D8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5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CE7AC-DED0-4A01-A5ED-4AD572CDA0C5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DFD86-A4C3-450A-8088-69EFF79D8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3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3838"/>
            <a:ext cx="97536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8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391" y="471965"/>
            <a:ext cx="105908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Прозвучали фанфары: «Слушайте все!» И по команде генерала </a:t>
            </a:r>
            <a:r>
              <a:rPr lang="ru-RU" sz="2800" dirty="0" err="1" smtClean="0"/>
              <a:t>Пуркаева</a:t>
            </a:r>
            <a:r>
              <a:rPr lang="ru-RU" sz="2800" dirty="0" smtClean="0"/>
              <a:t> начался торжественный марш участников легендарного военного парада. Вслед за генералом на площадь вступил сводный полк командного состава. Прошли части обеих стрелковых дивизий и курсантские «коробки» подразделений Военно-медицинской академии им. Кирова, эвакуированной из Ленинграда. Проследовала мотопехота на автомобилях, бронированные тягачи с артиллерийскими орудиями, бронемашины – от легких пулеметных БА-64 до средних пушечных БА-10, танки всех видов - от трехтонных малюток-амфибий Т-38 до 50-тонного гиганта Т-35. Проехали зенитные и прожекторные полки. Под звуки авиамарша волна за волной полетели истребители, штурмовики, бомбардировщики…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520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250"/>
            <a:ext cx="1143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78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6446" y="236106"/>
            <a:ext cx="993107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/>
              <a:t>Пошли кол</a:t>
            </a:r>
            <a:r>
              <a:rPr lang="ru-RU" sz="6600" b="1" i="1" dirty="0" smtClean="0"/>
              <a:t>онны, снег вбивая,</a:t>
            </a:r>
          </a:p>
          <a:p>
            <a:r>
              <a:rPr lang="ru-RU" sz="6600" b="1" i="1" dirty="0" smtClean="0"/>
              <a:t>Винтовки </a:t>
            </a:r>
            <a:r>
              <a:rPr lang="ru-RU" sz="6600" b="1" dirty="0" smtClean="0"/>
              <a:t>взяв наперевес…</a:t>
            </a:r>
          </a:p>
          <a:p>
            <a:r>
              <a:rPr lang="ru-RU" sz="6600" b="1" dirty="0" smtClean="0"/>
              <a:t>И разносила мостовая</a:t>
            </a:r>
          </a:p>
          <a:p>
            <a:r>
              <a:rPr lang="ru-RU" sz="6600" b="1" dirty="0" smtClean="0"/>
              <a:t>Шаги солдатские окрест.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7948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250"/>
            <a:ext cx="1143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2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962" y="236901"/>
            <a:ext cx="90166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Московский парад 1941 года продолжался 25 минут, а куйбышевский – полтора часа, да еще больше часа шла демонстрация трудящихся. В пешем, конном строю и с мехколонной прошло свыше 22 тысяч бойцов, в гражданской демонстрации приняли участие 178 тысяч трудящихся.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58698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250"/>
            <a:ext cx="1143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193" y="583348"/>
            <a:ext cx="10058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Проведенная командармом </a:t>
            </a:r>
            <a:r>
              <a:rPr lang="ru-RU" sz="5400" b="1" dirty="0" err="1" smtClean="0"/>
              <a:t>Пуркаевым</a:t>
            </a:r>
            <a:r>
              <a:rPr lang="ru-RU" sz="5400" b="1" dirty="0" smtClean="0"/>
              <a:t> в тыловом Куйбышеве первая операция армии Победы дала свой результат: ни Япония, ни Турция не вступили в войну против СССР.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70432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159" y="307141"/>
            <a:ext cx="1045193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На алом полотнище легендарного Знамени Победы, водруженном советскими солдатами 1 мая 1945 года на купол Рейхстага, белой краской выведены три условных знака: «3 У. А.». Так сокращалось имя 3-й ударной армии Белорусского фронта. Примечательно, что создавалась она в ноябре 1941 года на берегах Волги, а первой операцией «военно-политического» значения будущей 3-й ударной стал легендарный военный парад в Куйбышеве.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6117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5342" y="509286"/>
            <a:ext cx="10127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Парад 7 ноября 1941 года стал одним из самых ярких событий в Куйбышеве военного времени. В обстановке сверхсекретности он готовился одновременно в трех городах - Москве, Воронеже и Куйбышеве.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678328"/>
            <a:ext cx="8572500" cy="51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1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7550" y="444451"/>
            <a:ext cx="10486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трех парадов только парад в Куйбышеве включал в себя не только прохождение войск и боевой техники, но также и воздушный парад, в котором участвовали десятки новых самолетов.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72" y="1200230"/>
            <a:ext cx="7913708" cy="52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9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Ноябрь месяц. Непогода.</a:t>
            </a:r>
            <a:br>
              <a:rPr lang="ru-RU" sz="2400" b="1" dirty="0" smtClean="0"/>
            </a:br>
            <a:r>
              <a:rPr lang="ru-RU" sz="2400" b="1" dirty="0" smtClean="0"/>
              <a:t>Зимы безрадостный мотив.</a:t>
            </a:r>
            <a:br>
              <a:rPr lang="ru-RU" sz="2400" b="1" dirty="0" smtClean="0"/>
            </a:br>
            <a:r>
              <a:rPr lang="ru-RU" sz="2400" b="1" dirty="0" smtClean="0"/>
              <a:t>Война ввела шинели в моду,</a:t>
            </a:r>
            <a:br>
              <a:rPr lang="ru-RU" sz="2400" b="1" dirty="0" smtClean="0"/>
            </a:br>
            <a:r>
              <a:rPr lang="ru-RU" sz="2400" b="1" dirty="0" smtClean="0"/>
              <a:t>На годы жизнь определив.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195" y="1690688"/>
            <a:ext cx="5834605" cy="433972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690688"/>
            <a:ext cx="5657127" cy="4339722"/>
          </a:xfrm>
        </p:spPr>
      </p:pic>
    </p:spTree>
    <p:extLst>
      <p:ext uri="{BB962C8B-B14F-4D97-AF65-F5344CB8AC3E}">
        <p14:creationId xmlns:p14="http://schemas.microsoft.com/office/powerpoint/2010/main" val="219839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 день парада утро в Куйбышеве оказалось морозным и пасмурным. На главной площади города выстроились войска. На трибуну поднялись «всесоюзный староста» Михаил Калинин, председатель комиссии партийного контроля Андрей Андреев, глава профсоюзов Николай </a:t>
            </a:r>
            <a:r>
              <a:rPr lang="ru-RU" sz="2000" b="1" dirty="0" err="1" smtClean="0"/>
              <a:t>Шверник</a:t>
            </a:r>
            <a:r>
              <a:rPr lang="ru-RU" sz="2000" b="1" dirty="0" smtClean="0"/>
              <a:t>, председатель Госплана Николай Вознесенский и другие советские руководители.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64" y="1714260"/>
            <a:ext cx="9769032" cy="51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5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488" y="817843"/>
            <a:ext cx="10515600" cy="106565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Верхом на коне на площади появился первый маршал Советского Союза Климент Ворошилов. Командующий парадом генерал-лейтенант Максим </a:t>
            </a:r>
            <a:r>
              <a:rPr lang="ru-RU" sz="2800" b="1" dirty="0" err="1" smtClean="0"/>
              <a:t>Пуркаев</a:t>
            </a:r>
            <a:r>
              <a:rPr lang="ru-RU" sz="2800" b="1" dirty="0" smtClean="0"/>
              <a:t> отдал рапорт. Вместе объехали войска и поздравили их с праздником. Затем Ворошилов поднялся на трибуну и произнес торжественную речь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0" y="2372810"/>
            <a:ext cx="5706320" cy="35765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72810"/>
            <a:ext cx="5344610" cy="3576577"/>
          </a:xfrm>
        </p:spPr>
      </p:pic>
    </p:spTree>
    <p:extLst>
      <p:ext uri="{BB962C8B-B14F-4D97-AF65-F5344CB8AC3E}">
        <p14:creationId xmlns:p14="http://schemas.microsoft.com/office/powerpoint/2010/main" val="397761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/>
              <a:t>Гостями парада стали члены дипломатического корпуса, английская военная миссия во главе с генерал-лейтенантом </a:t>
            </a:r>
            <a:r>
              <a:rPr lang="ru-RU" sz="3600" b="1" dirty="0" err="1" smtClean="0"/>
              <a:t>Макферланом</a:t>
            </a:r>
            <a:r>
              <a:rPr lang="ru-RU" sz="3600" b="1" dirty="0" smtClean="0"/>
              <a:t>, военные атташе и иностранные корреспонденты. 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59" y="1967696"/>
            <a:ext cx="8623140" cy="4803493"/>
          </a:xfrm>
        </p:spPr>
      </p:pic>
    </p:spTree>
    <p:extLst>
      <p:ext uri="{BB962C8B-B14F-4D97-AF65-F5344CB8AC3E}">
        <p14:creationId xmlns:p14="http://schemas.microsoft.com/office/powerpoint/2010/main" val="26296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 smtClean="0"/>
              <a:t>В </a:t>
            </a:r>
            <a:r>
              <a:rPr lang="ru-RU" sz="3100" b="1" dirty="0"/>
              <a:t>течении полутора часов перед трибунами шли тысячи пехотинцев, кавалерийские отряды, десятки единиц военной техники, а в небе стройными рядами пролетали штурмовики, бомбардировщики и истребители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0375"/>
            <a:ext cx="5181600" cy="4335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40375"/>
            <a:ext cx="4533900" cy="4236334"/>
          </a:xfrm>
        </p:spPr>
      </p:pic>
    </p:spTree>
    <p:extLst>
      <p:ext uri="{BB962C8B-B14F-4D97-AF65-F5344CB8AC3E}">
        <p14:creationId xmlns:p14="http://schemas.microsoft.com/office/powerpoint/2010/main" val="57884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473</Words>
  <Application>Microsoft Office PowerPoint</Application>
  <PresentationFormat>Широкоэкранный</PresentationFormat>
  <Paragraphs>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Ноябрь месяц. Непогода. Зимы безрадостный мотив. Война ввела шинели в моду, На годы жизнь определив.</vt:lpstr>
      <vt:lpstr>В день парада утро в Куйбышеве оказалось морозным и пасмурным. На главной площади города выстроились войска. На трибуну поднялись «всесоюзный староста» Михаил Калинин, председатель комиссии партийного контроля Андрей Андреев, глава профсоюзов Николай Шверник, председатель Госплана Николай Вознесенский и другие советские руководители.</vt:lpstr>
      <vt:lpstr>Верхом на коне на площади появился первый маршал Советского Союза Климент Ворошилов. Командующий парадом генерал-лейтенант Максим Пуркаев отдал рапорт. Вместе объехали войска и поздравили их с праздником. Затем Ворошилов поднялся на трибуну и произнес торжественную речь</vt:lpstr>
      <vt:lpstr> Гостями парада стали члены дипломатического корпуса, английская военная миссия во главе с генерал-лейтенантом Макферланом, военные атташе и иностранные корреспонденты. </vt:lpstr>
      <vt:lpstr> В течении полутора часов перед трибунами шли тысячи пехотинцев, кавалерийские отряды, десятки единиц военной техники, а в небе стройными рядами пролетали штурмовики, бомбардировщики и истребители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2018-10-22T15:26:12Z</dcterms:created>
  <dcterms:modified xsi:type="dcterms:W3CDTF">2018-10-22T16:25:52Z</dcterms:modified>
</cp:coreProperties>
</file>