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1" r:id="rId5"/>
    <p:sldId id="272" r:id="rId6"/>
    <p:sldId id="268" r:id="rId7"/>
    <p:sldId id="262" r:id="rId8"/>
    <p:sldId id="267" r:id="rId9"/>
    <p:sldId id="274" r:id="rId10"/>
    <p:sldId id="273" r:id="rId11"/>
    <p:sldId id="279" r:id="rId12"/>
    <p:sldId id="275" r:id="rId13"/>
    <p:sldId id="276" r:id="rId14"/>
    <p:sldId id="277" r:id="rId15"/>
    <p:sldId id="280" r:id="rId16"/>
    <p:sldId id="271" r:id="rId17"/>
    <p:sldId id="283" r:id="rId18"/>
    <p:sldId id="281" r:id="rId19"/>
    <p:sldId id="289" r:id="rId20"/>
    <p:sldId id="290" r:id="rId21"/>
    <p:sldId id="28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3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hyperlink" Target="https://ru.wikipedia.org/wiki/%D0%91%D0%B5%D0%BB%D1%91%D0%B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1%D1%80%D1%8F%D0%BD%D1%81%D0%BA%D0%B8%D0%B9_%D1%84%D1%80%D0%BE%D0%BD%D1%82" TargetMode="External"/><Relationship Id="rId5" Type="http://schemas.openxmlformats.org/officeDocument/2006/relationships/hyperlink" Target="https://ru.wikipedia.org/wiki/%D0%9F%D1%80%D0%B8%D0%B2%D0%BE%D0%BB%D0%B6%D1%81%D0%BA%D0%B8%D0%B9_%D0%B2%D0%BE%D0%B5%D0%BD%D0%BD%D1%8B%D0%B9_%D0%BE%D0%BA%D1%80%D1%83%D0%B3" TargetMode="Externa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700-n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785794"/>
            <a:ext cx="4500594" cy="450059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5857892"/>
            <a:ext cx="6368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Бессмертныйполкдома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hotoraduga.ru/wp-content/uploads/2019/07/14915618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4445131" cy="5929354"/>
          </a:xfrm>
          <a:prstGeom prst="rect">
            <a:avLst/>
          </a:prstGeom>
          <a:noFill/>
        </p:spPr>
      </p:pic>
      <p:pic>
        <p:nvPicPr>
          <p:cNvPr id="4" name="Picture 2" descr="C:\Users\user\Pictures\изображение_viber_2020-05-01_15-41-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428736"/>
            <a:ext cx="3214710" cy="45005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3504" y="1928802"/>
            <a:ext cx="378621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Голышев  </a:t>
            </a:r>
          </a:p>
          <a:p>
            <a:pPr algn="ctr"/>
            <a:r>
              <a:rPr lang="ru-RU" sz="3200" b="1" dirty="0" smtClean="0"/>
              <a:t>Матвей </a:t>
            </a:r>
          </a:p>
          <a:p>
            <a:pPr algn="ctr"/>
            <a:r>
              <a:rPr lang="ru-RU" sz="3200" b="1" dirty="0" smtClean="0"/>
              <a:t>Михайлович,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1902-1942гг  </a:t>
            </a:r>
          </a:p>
          <a:p>
            <a:pPr algn="ctr"/>
            <a:r>
              <a:rPr lang="ru-RU" b="1" dirty="0" smtClean="0"/>
              <a:t>дедушка Надежды Ивановны. Участник Великой  Отечественной  войны. </a:t>
            </a:r>
          </a:p>
          <a:p>
            <a:pPr algn="ctr"/>
            <a:r>
              <a:rPr lang="ru-RU" b="1" dirty="0" smtClean="0"/>
              <a:t>Погиб в г. Велиж под Смоленском </a:t>
            </a:r>
          </a:p>
          <a:p>
            <a:pPr algn="ctr"/>
            <a:r>
              <a:rPr lang="ru-RU" b="1" dirty="0" smtClean="0"/>
              <a:t>2 февраля 1942 года.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86446" y="357166"/>
            <a:ext cx="2714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Бессмертныйполкдома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1000108"/>
            <a:ext cx="4000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#</a:t>
            </a:r>
            <a:r>
              <a:rPr lang="ru-RU" b="1" dirty="0" err="1" smtClean="0"/>
              <a:t>Бессмертныйполкдома</a:t>
            </a:r>
            <a:r>
              <a:rPr lang="ru-RU" b="1" dirty="0" smtClean="0"/>
              <a:t> семьи </a:t>
            </a:r>
          </a:p>
          <a:p>
            <a:pPr algn="ctr"/>
            <a:r>
              <a:rPr lang="ru-RU" b="1" dirty="0" smtClean="0"/>
              <a:t>Волковой Надежды Ивановны </a:t>
            </a:r>
          </a:p>
          <a:p>
            <a:pPr algn="ctr"/>
            <a:r>
              <a:rPr lang="ru-RU" b="1" dirty="0" smtClean="0"/>
              <a:t>ул. Жуковского,д.31А кв.50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hotoraduga.ru/wp-content/uploads/2019/07/14915618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571480"/>
            <a:ext cx="4334048" cy="5781180"/>
          </a:xfrm>
          <a:prstGeom prst="rect">
            <a:avLst/>
          </a:prstGeom>
          <a:noFill/>
        </p:spPr>
      </p:pic>
      <p:pic>
        <p:nvPicPr>
          <p:cNvPr id="3" name="Picture 2" descr="C:\Users\user\Pictures\изображение_viber_2020-05-01_16-13-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00174"/>
            <a:ext cx="3163683" cy="44291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857884" y="714356"/>
            <a:ext cx="2714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Бессмертныйполкдома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2214554"/>
            <a:ext cx="428624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Волков </a:t>
            </a:r>
          </a:p>
          <a:p>
            <a:pPr algn="ctr"/>
            <a:r>
              <a:rPr lang="ru-RU" sz="3200" b="1" dirty="0" smtClean="0"/>
              <a:t>Анатолий </a:t>
            </a:r>
          </a:p>
          <a:p>
            <a:pPr algn="ctr"/>
            <a:r>
              <a:rPr lang="ru-RU" sz="3200" b="1" dirty="0" smtClean="0"/>
              <a:t>Павлович, </a:t>
            </a:r>
          </a:p>
          <a:p>
            <a:pPr algn="ctr"/>
            <a:r>
              <a:rPr lang="ru-RU" b="1" dirty="0" smtClean="0"/>
              <a:t>свекор Надежды Ивановны. </a:t>
            </a:r>
          </a:p>
          <a:p>
            <a:pPr algn="ctr"/>
            <a:r>
              <a:rPr lang="ru-RU" b="1" dirty="0" smtClean="0"/>
              <a:t>1914г-1993г. </a:t>
            </a:r>
          </a:p>
          <a:p>
            <a:pPr algn="ctr"/>
            <a:r>
              <a:rPr lang="ru-RU" b="1" dirty="0" smtClean="0"/>
              <a:t>Участник Великой  Отечественной  войны. Сержант. </a:t>
            </a:r>
          </a:p>
          <a:p>
            <a:pPr algn="ctr"/>
            <a:r>
              <a:rPr lang="ru-RU" b="1" dirty="0" smtClean="0"/>
              <a:t>Воевал на Кольском полуострове.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1214422"/>
            <a:ext cx="3429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#</a:t>
            </a:r>
            <a:r>
              <a:rPr lang="ru-RU" b="1" dirty="0" err="1" smtClean="0"/>
              <a:t>Бессмертныйполкдома</a:t>
            </a:r>
            <a:r>
              <a:rPr lang="ru-RU" b="1" dirty="0" smtClean="0"/>
              <a:t> семьи </a:t>
            </a:r>
          </a:p>
          <a:p>
            <a:r>
              <a:rPr lang="ru-RU" b="1" dirty="0" smtClean="0"/>
              <a:t>Волковой Надежды Ивановны </a:t>
            </a:r>
          </a:p>
          <a:p>
            <a:r>
              <a:rPr lang="ru-RU" b="1" dirty="0" smtClean="0"/>
              <a:t>ул. Жуковского,д.31А кв.50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hotoraduga.ru/wp-content/uploads/2019/07/14915618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4286280" cy="57174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00760" y="785794"/>
            <a:ext cx="2714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Бессмертныйполкдома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Users\user\Pictures\изображение_viber_2020-04-29_18-46-22.jpg"/>
          <p:cNvPicPr>
            <a:picLocks noChangeAspect="1" noChangeArrowheads="1"/>
          </p:cNvPicPr>
          <p:nvPr/>
        </p:nvPicPr>
        <p:blipFill>
          <a:blip r:embed="rId3" cstate="print"/>
          <a:srcRect r="10308"/>
          <a:stretch>
            <a:fillRect/>
          </a:stretch>
        </p:blipFill>
        <p:spPr bwMode="auto">
          <a:xfrm>
            <a:off x="1142976" y="1820686"/>
            <a:ext cx="3145700" cy="4251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43636" y="2571744"/>
            <a:ext cx="2325060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Хохряков</a:t>
            </a:r>
          </a:p>
          <a:p>
            <a:r>
              <a:rPr lang="ru-RU" sz="3200" b="1" dirty="0" smtClean="0"/>
              <a:t> Виталий </a:t>
            </a:r>
          </a:p>
          <a:p>
            <a:r>
              <a:rPr lang="ru-RU" sz="3200" b="1" dirty="0" smtClean="0"/>
              <a:t>Алексеевич</a:t>
            </a:r>
            <a:r>
              <a:rPr lang="ru-RU" dirty="0" smtClean="0"/>
              <a:t> </a:t>
            </a:r>
          </a:p>
          <a:p>
            <a:r>
              <a:rPr lang="ru-RU" sz="2800" b="1" dirty="0" smtClean="0"/>
              <a:t>рядовой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57818" y="1500174"/>
            <a:ext cx="34255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Бессмертный полк семьи </a:t>
            </a:r>
          </a:p>
          <a:p>
            <a:pPr algn="ctr"/>
            <a:r>
              <a:rPr lang="ru-RU" b="1" dirty="0" err="1" smtClean="0"/>
              <a:t>Градалевой</a:t>
            </a:r>
            <a:r>
              <a:rPr lang="ru-RU" b="1" dirty="0" smtClean="0"/>
              <a:t> Галины Витальевны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 err="1" smtClean="0"/>
              <a:t>ул</a:t>
            </a:r>
            <a:r>
              <a:rPr lang="ru-RU" b="1" dirty="0" smtClean="0"/>
              <a:t> Астраханская, 35-53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hotoraduga.ru/wp-content/uploads/2019/07/14915618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4548271" cy="60669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72198" y="714356"/>
            <a:ext cx="2714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Бессмертныйполкдома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Users\user\Pictures\изображение_viber_2020-04-29_18-47-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428736"/>
            <a:ext cx="3428984" cy="457197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14942" y="2428868"/>
            <a:ext cx="371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Хохрякова-Чернова</a:t>
            </a:r>
          </a:p>
          <a:p>
            <a:pPr algn="ctr"/>
            <a:r>
              <a:rPr lang="ru-RU" sz="3200" b="1" dirty="0" smtClean="0"/>
              <a:t>Таисия</a:t>
            </a:r>
          </a:p>
          <a:p>
            <a:pPr algn="ctr"/>
            <a:r>
              <a:rPr lang="ru-RU" sz="3200" b="1" dirty="0" err="1" smtClean="0"/>
              <a:t>Никофоровна</a:t>
            </a:r>
            <a:r>
              <a:rPr lang="ru-RU" sz="3200" b="1" dirty="0" smtClean="0"/>
              <a:t> </a:t>
            </a:r>
          </a:p>
          <a:p>
            <a:pPr algn="ctr"/>
            <a:r>
              <a:rPr lang="ru-RU" b="1" dirty="0" smtClean="0"/>
              <a:t>  Ветеран  Великой Отечественной  войны</a:t>
            </a:r>
          </a:p>
          <a:p>
            <a:pPr algn="ctr"/>
            <a:r>
              <a:rPr lang="ru-RU" b="1" dirty="0" smtClean="0"/>
              <a:t>Во время войны делала снаряды </a:t>
            </a:r>
          </a:p>
          <a:p>
            <a:pPr algn="ctr"/>
            <a:r>
              <a:rPr lang="ru-RU" b="1" dirty="0" smtClean="0"/>
              <a:t>15летней девочкой.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00694" y="1428736"/>
            <a:ext cx="34255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Бессмертный полк семьи </a:t>
            </a:r>
          </a:p>
          <a:p>
            <a:pPr algn="ctr"/>
            <a:r>
              <a:rPr lang="ru-RU" b="1" dirty="0" err="1" smtClean="0"/>
              <a:t>Градалевой</a:t>
            </a:r>
            <a:r>
              <a:rPr lang="ru-RU" b="1" dirty="0" smtClean="0"/>
              <a:t> Галины Витальевны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 err="1" smtClean="0"/>
              <a:t>ул</a:t>
            </a:r>
            <a:r>
              <a:rPr lang="ru-RU" b="1" dirty="0" smtClean="0"/>
              <a:t> Астраханская, 35-53</a:t>
            </a:r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hotoraduga.ru/wp-content/uploads/2019/07/14915618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642918"/>
            <a:ext cx="4280492" cy="57097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72198" y="714356"/>
            <a:ext cx="2714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Бессмертныйполкдома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C:\Users\user\Pictures\изображение_viber_2020-04-29_18-51-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9398" y="1643050"/>
            <a:ext cx="3268247" cy="43576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628" y="3214686"/>
            <a:ext cx="37147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Чернов  </a:t>
            </a:r>
          </a:p>
          <a:p>
            <a:pPr algn="ctr"/>
            <a:r>
              <a:rPr lang="ru-RU" sz="3200" b="1" dirty="0" smtClean="0"/>
              <a:t>Никифор </a:t>
            </a:r>
          </a:p>
          <a:p>
            <a:pPr algn="ctr"/>
            <a:r>
              <a:rPr lang="ru-RU" sz="3200" b="1" dirty="0" smtClean="0"/>
              <a:t>Фёдорович </a:t>
            </a:r>
          </a:p>
          <a:p>
            <a:pPr algn="ctr"/>
            <a:r>
              <a:rPr lang="ru-RU" b="1" dirty="0" smtClean="0"/>
              <a:t>рядовой </a:t>
            </a:r>
          </a:p>
          <a:p>
            <a:pPr algn="ctr"/>
            <a:r>
              <a:rPr lang="ru-RU" b="1" dirty="0" smtClean="0"/>
              <a:t>пропал без вести. </a:t>
            </a:r>
          </a:p>
          <a:p>
            <a:pPr algn="ctr"/>
            <a:r>
              <a:rPr lang="ru-RU" b="1" dirty="0" smtClean="0"/>
              <a:t>Дед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57818" y="1500174"/>
            <a:ext cx="34255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Бессмертный полк семьи </a:t>
            </a:r>
          </a:p>
          <a:p>
            <a:pPr algn="ctr"/>
            <a:r>
              <a:rPr lang="ru-RU" b="1" dirty="0" err="1" smtClean="0"/>
              <a:t>Градалевой</a:t>
            </a:r>
            <a:r>
              <a:rPr lang="ru-RU" b="1" dirty="0" smtClean="0"/>
              <a:t> Галины Витальевны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 err="1" smtClean="0"/>
              <a:t>ул</a:t>
            </a:r>
            <a:r>
              <a:rPr lang="ru-RU" b="1" dirty="0" smtClean="0"/>
              <a:t> Астраханская, 35-53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ser\Pictures\изображение_viber_2020-04-30_09-32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3929090" cy="589179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857884" y="642918"/>
            <a:ext cx="2714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Бессмертныйполкдома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818" y="1500174"/>
            <a:ext cx="3200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Бессмертный полк семьи </a:t>
            </a:r>
          </a:p>
          <a:p>
            <a:pPr algn="ctr"/>
            <a:r>
              <a:rPr lang="ru-RU" b="1" dirty="0" smtClean="0"/>
              <a:t> Маловой  Елены Сергеевны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29322" y="2786058"/>
            <a:ext cx="215956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Архипов</a:t>
            </a:r>
          </a:p>
          <a:p>
            <a:pPr algn="ctr"/>
            <a:r>
              <a:rPr lang="ru-RU" sz="3200" b="1" dirty="0" smtClean="0"/>
              <a:t>Михаил</a:t>
            </a:r>
          </a:p>
          <a:p>
            <a:pPr algn="ctr"/>
            <a:r>
              <a:rPr lang="ru-RU" sz="3200" b="1" dirty="0" smtClean="0"/>
              <a:t>Андреевна</a:t>
            </a:r>
          </a:p>
          <a:p>
            <a:pPr algn="ctr"/>
            <a:r>
              <a:rPr lang="ru-RU" b="1" dirty="0" smtClean="0"/>
              <a:t>1920-1990гг.</a:t>
            </a:r>
            <a:endParaRPr lang="ru-R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photoraduga.ru/wp-content/uploads/2019/07/14915618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4232815" cy="5646145"/>
          </a:xfrm>
          <a:prstGeom prst="rect">
            <a:avLst/>
          </a:prstGeom>
          <a:noFill/>
        </p:spPr>
      </p:pic>
      <p:pic>
        <p:nvPicPr>
          <p:cNvPr id="3" name="Picture 2" descr="C:\Users\user\Pictures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857364"/>
            <a:ext cx="3016798" cy="418712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072198" y="714356"/>
            <a:ext cx="2714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Бессмертныйполкдома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8" y="1785926"/>
            <a:ext cx="3138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Бессмертный полк  семьи </a:t>
            </a:r>
          </a:p>
          <a:p>
            <a:r>
              <a:rPr lang="ru-RU" b="1" dirty="0" smtClean="0"/>
              <a:t>Коноваловых  ул. Лазо, 19А-7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86380" y="3000372"/>
            <a:ext cx="336066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Николаева</a:t>
            </a:r>
          </a:p>
          <a:p>
            <a:pPr algn="ctr"/>
            <a:r>
              <a:rPr lang="ru-RU" sz="3200" b="1" dirty="0" smtClean="0"/>
              <a:t>Нина </a:t>
            </a:r>
          </a:p>
          <a:p>
            <a:pPr algn="ctr"/>
            <a:r>
              <a:rPr lang="ru-RU" sz="3200" b="1" dirty="0" smtClean="0"/>
              <a:t>Зиновьевна</a:t>
            </a:r>
          </a:p>
          <a:p>
            <a:pPr algn="ctr"/>
            <a:r>
              <a:rPr lang="ru-RU" b="1" dirty="0" smtClean="0"/>
              <a:t>Ветеран </a:t>
            </a:r>
          </a:p>
          <a:p>
            <a:pPr algn="ctr"/>
            <a:r>
              <a:rPr lang="ru-RU" b="1" dirty="0" smtClean="0"/>
              <a:t>Великой Отечественной  войны</a:t>
            </a:r>
          </a:p>
          <a:p>
            <a:pPr algn="ctr"/>
            <a:r>
              <a:rPr lang="ru-RU" b="1" dirty="0" smtClean="0"/>
              <a:t>Труженик  тыла</a:t>
            </a:r>
          </a:p>
          <a:p>
            <a:pPr algn="ctr"/>
            <a:r>
              <a:rPr lang="ru-RU" b="1" dirty="0" smtClean="0"/>
              <a:t>Директор школы №39</a:t>
            </a:r>
            <a:endParaRPr lang="ru-RU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72198" y="571480"/>
            <a:ext cx="2714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Бессмертныйполкдома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photoraduga.ru/wp-content/uploads/2019/07/14915618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4232815" cy="5646145"/>
          </a:xfrm>
          <a:prstGeom prst="rect">
            <a:avLst/>
          </a:prstGeom>
          <a:noFill/>
        </p:spPr>
      </p:pic>
      <p:pic>
        <p:nvPicPr>
          <p:cNvPr id="37890" name="Picture 2" descr="C:\Users\user\Desktop\Изображение 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785926"/>
            <a:ext cx="3162309" cy="42744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43504" y="2000240"/>
            <a:ext cx="3360664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Жданов </a:t>
            </a:r>
          </a:p>
          <a:p>
            <a:pPr algn="ctr"/>
            <a:r>
              <a:rPr lang="ru-RU" sz="3200" b="1" dirty="0" smtClean="0"/>
              <a:t>Петр </a:t>
            </a:r>
          </a:p>
          <a:p>
            <a:pPr algn="ctr"/>
            <a:r>
              <a:rPr lang="ru-RU" sz="3200" b="1" dirty="0" smtClean="0"/>
              <a:t>Михайлович</a:t>
            </a:r>
          </a:p>
          <a:p>
            <a:pPr algn="ctr"/>
            <a:r>
              <a:rPr lang="ru-RU" b="1" dirty="0" smtClean="0"/>
              <a:t>Ветеран </a:t>
            </a:r>
          </a:p>
          <a:p>
            <a:pPr algn="ctr"/>
            <a:r>
              <a:rPr lang="ru-RU" b="1" dirty="0" smtClean="0"/>
              <a:t>Великой  Отечественной войны</a:t>
            </a:r>
          </a:p>
          <a:p>
            <a:pPr algn="ctr"/>
            <a:r>
              <a:rPr lang="ru-RU" b="1" dirty="0" smtClean="0"/>
              <a:t>Труженик тыла</a:t>
            </a:r>
          </a:p>
          <a:p>
            <a:pPr algn="ctr"/>
            <a:r>
              <a:rPr lang="ru-RU" b="1" dirty="0" smtClean="0"/>
              <a:t>Завуч школы №39</a:t>
            </a:r>
          </a:p>
          <a:p>
            <a:pPr algn="ctr"/>
            <a:r>
              <a:rPr lang="ru-RU" b="1" dirty="0" smtClean="0"/>
              <a:t>Учитель  географии</a:t>
            </a:r>
            <a:endParaRPr lang="ru-RU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00760" y="428604"/>
            <a:ext cx="2714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Бессмертныйполкдома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photoraduga.ru/wp-content/uploads/2019/07/14915618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4232815" cy="5646145"/>
          </a:xfrm>
          <a:prstGeom prst="rect">
            <a:avLst/>
          </a:prstGeom>
          <a:noFill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857364"/>
            <a:ext cx="2928958" cy="424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50507" y="2285992"/>
            <a:ext cx="330776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Ермолаева</a:t>
            </a:r>
          </a:p>
          <a:p>
            <a:pPr algn="ctr"/>
            <a:r>
              <a:rPr lang="ru-RU" sz="3200" b="1" dirty="0" smtClean="0"/>
              <a:t>Мария</a:t>
            </a:r>
          </a:p>
          <a:p>
            <a:pPr algn="ctr"/>
            <a:r>
              <a:rPr lang="ru-RU" sz="3200" b="1" dirty="0" smtClean="0"/>
              <a:t>Антоновна</a:t>
            </a:r>
          </a:p>
          <a:p>
            <a:pPr algn="ctr"/>
            <a:r>
              <a:rPr lang="ru-RU" b="1" dirty="0" smtClean="0"/>
              <a:t>Ветеран </a:t>
            </a:r>
          </a:p>
          <a:p>
            <a:pPr algn="ctr"/>
            <a:r>
              <a:rPr lang="ru-RU" b="1" dirty="0" smtClean="0"/>
              <a:t>Великой Отечественной войны</a:t>
            </a:r>
          </a:p>
          <a:p>
            <a:pPr algn="ctr"/>
            <a:r>
              <a:rPr lang="ru-RU" b="1" dirty="0" smtClean="0"/>
              <a:t>Труженик тыла</a:t>
            </a:r>
          </a:p>
          <a:p>
            <a:pPr algn="ctr"/>
            <a:r>
              <a:rPr lang="ru-RU" b="1" dirty="0" smtClean="0"/>
              <a:t>Учитель школы №39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86446" y="1500174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Бессмертный полк семьи Ермолаевых </a:t>
            </a:r>
          </a:p>
          <a:p>
            <a:pPr algn="ctr"/>
            <a:r>
              <a:rPr lang="ru-RU" b="1" dirty="0" smtClean="0"/>
              <a:t>ул. Жуковского, 27</a:t>
            </a:r>
            <a:endParaRPr lang="ru-RU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7884" y="500042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photoraduga.ru/wp-content/uploads/2019/07/14915618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215255" cy="4288823"/>
          </a:xfrm>
          <a:prstGeom prst="rect">
            <a:avLst/>
          </a:prstGeom>
          <a:noFill/>
        </p:spPr>
      </p:pic>
      <p:pic>
        <p:nvPicPr>
          <p:cNvPr id="1026" name="Picture 2" descr="C:\Users\user\Desktop\Фото Бессмертный полк\8463945_1588522933_5eaeef9d674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64" y="13358882"/>
            <a:ext cx="6621748" cy="9934466"/>
          </a:xfrm>
          <a:prstGeom prst="rect">
            <a:avLst/>
          </a:prstGeom>
          <a:noFill/>
        </p:spPr>
      </p:pic>
      <p:pic>
        <p:nvPicPr>
          <p:cNvPr id="5" name="Picture 2" descr="C:\Users\user\Desktop\Фото Бессмертный полк\IMG_20200503_2005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071546"/>
            <a:ext cx="2454814" cy="31432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43306" y="1000108"/>
            <a:ext cx="52864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Глухов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Яков Иванович родился в с.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Кашпир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Сызранского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р-на Куйбышевской области, до войны был рабочим. 25 июля 1941 г., в первые дни войны, был призван в армию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Сызранским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ГВК. Принял присягу 5 октября 1941г. при 102 стрелковом полку 118 стрелковой бригады, ефрейтор.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Глухов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Я. И. прошел всю Великую Отечественную войну без серьезных ранений, служил в полку повозочным.  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В 1943 году участвовал в наступательных боях в Орловской области. В апреле 1944 года участвовал в прорыве фронта в районе г. Коваль и форсировании реки Западный Буг. Участвовал в прорыве обороны на реках Висла и Одер. Отмечен в боях за взятие городов Познань, Кёльн, Берлин, в уничтожении группировки немецких войск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юго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– западнее Берлина. Победу </a:t>
            </a:r>
            <a:r>
              <a:rPr lang="ru-RU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в Великой Отечественной войне </a:t>
            </a:r>
            <a:r>
              <a:rPr lang="ru-RU" sz="1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Глухов</a:t>
            </a:r>
            <a:r>
              <a:rPr lang="ru-RU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Я. И. встретил в Берлине, в составе 102 стрелкового полка 41 СКО 69-й Армии 1-го Белорусского </a:t>
            </a:r>
            <a:r>
              <a:rPr lang="ru-RU" sz="1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Фронта.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После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окончания войны в июне 1945 г. командование доверило ему сопровождать лошадей из Германии в СССР. Демобилизован в августе 1945 года.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Глухов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Я. И. награжден орденом «Красная Звезда», медалями «За боевые заслуги», «За взятие Варшавы», «За взятие Берлина», «За Победу над Германией в Великой Отечественной войне 1941-1945 годов». Умер в 1992 г.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4714884"/>
            <a:ext cx="3307765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err="1" smtClean="0"/>
              <a:t>Глухов</a:t>
            </a:r>
            <a:r>
              <a:rPr lang="ru-RU" sz="3200" b="1" dirty="0" smtClean="0"/>
              <a:t> </a:t>
            </a:r>
          </a:p>
          <a:p>
            <a:pPr algn="ctr"/>
            <a:r>
              <a:rPr lang="ru-RU" sz="3200" b="1" dirty="0" smtClean="0"/>
              <a:t>Яков Иванович</a:t>
            </a:r>
          </a:p>
          <a:p>
            <a:pPr algn="ctr"/>
            <a:r>
              <a:rPr lang="ru-RU" b="1" dirty="0" smtClean="0"/>
              <a:t>Участник </a:t>
            </a:r>
          </a:p>
          <a:p>
            <a:pPr algn="ctr"/>
            <a:r>
              <a:rPr lang="ru-RU" b="1" dirty="0" smtClean="0"/>
              <a:t>Великой Отечественной войны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428604"/>
            <a:ext cx="2714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Бессмертныйполкдома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42918"/>
            <a:ext cx="80010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Приближается великий праздник День Победы! В этом году режим самоизоляции, из-за пандемии </a:t>
            </a:r>
            <a:r>
              <a:rPr lang="ru-RU" b="1" i="1" dirty="0" err="1" smtClean="0"/>
              <a:t>коронавируса</a:t>
            </a:r>
            <a:r>
              <a:rPr lang="ru-RU" b="1" i="1" dirty="0" smtClean="0"/>
              <a:t>, внес изменения в традиционный парад Победы. С заботой о своем здоровье и здоровье окружающих, нам придется воздержаться от участия 9 мая в шествии Бессмертного полка. </a:t>
            </a:r>
          </a:p>
          <a:p>
            <a:endParaRPr lang="ru-RU" b="1" i="1" dirty="0" smtClean="0"/>
          </a:p>
          <a:p>
            <a:r>
              <a:rPr lang="ru-RU" b="1" i="1" dirty="0" smtClean="0"/>
              <a:t>Общественный совет №3 присоединяется к акции "#</a:t>
            </a:r>
            <a:r>
              <a:rPr lang="ru-RU" b="1" i="1" dirty="0" err="1" smtClean="0"/>
              <a:t>Бессмертныйполкдома</a:t>
            </a:r>
            <a:r>
              <a:rPr lang="ru-RU" b="1" i="1" dirty="0" smtClean="0"/>
              <a:t>". Ежедневно мы будем выкладывать фотографии знакомых нам участников, ветеранов ВОВ, тружеников тыла. Память о героях-фронтовиках должна жить вечно!  </a:t>
            </a:r>
          </a:p>
          <a:p>
            <a:endParaRPr lang="ru-RU" b="1" i="1" dirty="0" smtClean="0"/>
          </a:p>
          <a:p>
            <a:r>
              <a:rPr lang="ru-RU" b="1" i="1" dirty="0" smtClean="0"/>
              <a:t>Каждый может стать частью Бессмертного полка, находясь дома. Соберитесь всей семьей за столом. Достаньте фотографию своего солдата, вспомните и расскажите о нем своим детям и внукам.</a:t>
            </a:r>
          </a:p>
          <a:p>
            <a:endParaRPr lang="ru-RU" b="1" i="1" dirty="0" smtClean="0"/>
          </a:p>
          <a:p>
            <a:endParaRPr lang="ru-RU" b="1" i="1" dirty="0" smtClean="0"/>
          </a:p>
          <a:p>
            <a:r>
              <a:rPr lang="ru-RU" b="1" i="1" dirty="0" smtClean="0"/>
              <a:t>В этом году мы не сможем пройти по улице с портретами ветеранов. Разместите фото в окне своей квартиры, в знак того, что в вашей семье помнят и ценят их подвиг.</a:t>
            </a:r>
          </a:p>
          <a:p>
            <a:endParaRPr lang="ru-RU" b="1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7884" y="500042"/>
            <a:ext cx="2714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Бессмертныйполкдома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photoraduga.ru/wp-content/uploads/2019/07/14915618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108143" cy="4145947"/>
          </a:xfrm>
          <a:prstGeom prst="rect">
            <a:avLst/>
          </a:prstGeom>
          <a:noFill/>
        </p:spPr>
      </p:pic>
      <p:pic>
        <p:nvPicPr>
          <p:cNvPr id="1026" name="Picture 2" descr="C:\Users\user\Desktop\Фото Бессмертный полк\8463945_1588522933_5eaeef9d674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64" y="13358882"/>
            <a:ext cx="6621748" cy="9934466"/>
          </a:xfrm>
          <a:prstGeom prst="rect">
            <a:avLst/>
          </a:prstGeom>
          <a:noFill/>
        </p:spPr>
      </p:pic>
      <p:pic>
        <p:nvPicPr>
          <p:cNvPr id="4098" name="Picture 2" descr="C:\Users\user\Desktop\Фото Бессмертный полк\IMG_20200504_1638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000108"/>
            <a:ext cx="2280071" cy="30718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57554" y="857232"/>
            <a:ext cx="550072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Плотников Егор Николаевич (со своей женой Плотниковой Марией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Евграфовной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и старшей дочерью Анной) родился в с.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Кашпир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Сызранского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р-на Куйбышевской области в 1913 году. Был призван в армию в декабре 1941 года. Недавно на сайте «Мемориал» семья нашла о нем информацию. Плотников Е.Н. воевал в 61-ой Армии командиром взвода 1183 стрелкового полка, лейтенант, член ВКПБ. 61-ая </a:t>
            </a:r>
            <a:r>
              <a:rPr lang="ru-RU" sz="1400" dirty="0" smtClean="0">
                <a:solidFill>
                  <a:srgbClr val="25252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Армия была сформирована в 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5" tooltip="Приволжский военный округ"/>
              </a:rPr>
              <a:t>Приволжском военном округе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1400" dirty="0" smtClean="0">
                <a:solidFill>
                  <a:srgbClr val="25252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 начала декабря 1941 года находилась в составе Юго-Западного, а с 24 декабря 1941 года — 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6" tooltip="Брянский фронт"/>
              </a:rPr>
              <a:t>Брянского фронтов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1400" dirty="0" smtClean="0">
                <a:solidFill>
                  <a:srgbClr val="25252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 ходе Московской битвы Плотников Е.Н. участвовал в наступательных операциях на </a:t>
            </a:r>
            <a:r>
              <a:rPr lang="ru-RU" sz="1400" dirty="0" err="1" smtClean="0">
                <a:solidFill>
                  <a:srgbClr val="25252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болховском</a:t>
            </a:r>
            <a:r>
              <a:rPr lang="ru-RU" sz="1400" dirty="0" smtClean="0">
                <a:solidFill>
                  <a:srgbClr val="25252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и орловском направлениях. С весны 1942 года до 1943 года на Брянском и Западном фронтах участвовал в оборонительных и наступательных боях в районе города 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7" tooltip="Белёв"/>
              </a:rPr>
              <a:t>Белёва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2 февраля 1943 г. получил пулевое сквозное ранение, с поля боя был отправлен в медсанбат (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440 ОМСБ 356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сд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). Через десять дней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22 февраля 1943г. он умер от ран. </a:t>
            </a:r>
            <a:r>
              <a:rPr lang="ru-RU" sz="1400" dirty="0" smtClean="0">
                <a:solidFill>
                  <a:srgbClr val="25252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Оба земляка, </a:t>
            </a:r>
            <a:r>
              <a:rPr lang="ru-RU" sz="1400" dirty="0" err="1" smtClean="0">
                <a:solidFill>
                  <a:srgbClr val="25252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Глухов</a:t>
            </a:r>
            <a:r>
              <a:rPr lang="ru-RU" sz="1400" dirty="0" smtClean="0">
                <a:solidFill>
                  <a:srgbClr val="25252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Я.И. и Плотников Е.Н., волею судьбы в 1943 году воевали почти рядом, в Орловской области. Один прошел всю войну и вернулся домой, другой погиб от тяжелого ранения.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Плотников Е.Н. похоронен в братской могиле у Свято-Троицкого кафедрального собора в г. Белёве Тульской области.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4643446"/>
            <a:ext cx="321471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mtClean="0"/>
              <a:t>    Плотников </a:t>
            </a:r>
            <a:endParaRPr lang="ru-RU" sz="3200" b="1" dirty="0" smtClean="0"/>
          </a:p>
          <a:p>
            <a:r>
              <a:rPr lang="ru-RU" sz="3200" b="1" dirty="0" smtClean="0"/>
              <a:t>Егор Николаевич</a:t>
            </a:r>
          </a:p>
          <a:p>
            <a:pPr algn="ctr"/>
            <a:r>
              <a:rPr lang="ru-RU" sz="2000" b="1" dirty="0" smtClean="0"/>
              <a:t>Участник </a:t>
            </a:r>
          </a:p>
          <a:p>
            <a:pPr algn="ctr"/>
            <a:r>
              <a:rPr lang="ru-RU" sz="2000" b="1" dirty="0" smtClean="0"/>
              <a:t>Великой Отечественной войны</a:t>
            </a:r>
            <a:endParaRPr lang="ru-RU" sz="20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7884" y="500042"/>
            <a:ext cx="2714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Бессмертныйполкдома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photoraduga.ru/wp-content/uploads/2019/07/14915618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4232815" cy="564614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3" y="1857364"/>
            <a:ext cx="3000396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00628" y="1785926"/>
            <a:ext cx="3571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Кудрявцев</a:t>
            </a:r>
          </a:p>
          <a:p>
            <a:pPr algn="ctr"/>
            <a:r>
              <a:rPr lang="ru-RU" sz="2800" b="1" dirty="0" smtClean="0"/>
              <a:t>Александр Георгиевич</a:t>
            </a:r>
          </a:p>
          <a:p>
            <a:pPr algn="ctr"/>
            <a:r>
              <a:rPr lang="ru-RU" sz="2800" b="1" dirty="0" smtClean="0"/>
              <a:t>Участник</a:t>
            </a:r>
          </a:p>
          <a:p>
            <a:pPr algn="ctr"/>
            <a:r>
              <a:rPr lang="ru-RU" sz="2800" b="1" dirty="0" smtClean="0"/>
              <a:t> Великой  Отечественной  войны </a:t>
            </a:r>
          </a:p>
          <a:p>
            <a:pPr algn="ctr"/>
            <a:r>
              <a:rPr lang="ru-RU" sz="2800" b="1" smtClean="0"/>
              <a:t>Герой Советского </a:t>
            </a:r>
            <a:r>
              <a:rPr lang="ru-RU" sz="2800" b="1" dirty="0" smtClean="0"/>
              <a:t>Союза</a:t>
            </a:r>
            <a:endParaRPr lang="ru-RU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изображение_viber_2020-04-29_20-32-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7" y="1708150"/>
            <a:ext cx="3429023" cy="42211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29190" y="1857364"/>
            <a:ext cx="385762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Артюхина</a:t>
            </a:r>
            <a:r>
              <a:rPr lang="ru-RU" sz="3200" b="1" dirty="0" smtClean="0"/>
              <a:t> </a:t>
            </a:r>
          </a:p>
          <a:p>
            <a:pPr algn="ctr"/>
            <a:r>
              <a:rPr lang="ru-RU" sz="3200" b="1" dirty="0" smtClean="0"/>
              <a:t>Клавдия  </a:t>
            </a:r>
          </a:p>
          <a:p>
            <a:pPr algn="ctr"/>
            <a:r>
              <a:rPr lang="ru-RU" sz="3200" b="1" dirty="0" smtClean="0"/>
              <a:t>Ивановна </a:t>
            </a:r>
          </a:p>
          <a:p>
            <a:pPr algn="ctr"/>
            <a:r>
              <a:rPr lang="ru-RU" b="1" dirty="0" smtClean="0"/>
              <a:t>Участник Великой Отечественной  войны </a:t>
            </a:r>
          </a:p>
          <a:p>
            <a:pPr algn="ctr"/>
            <a:r>
              <a:rPr lang="ru-RU" b="1" dirty="0" smtClean="0"/>
              <a:t>Участница  Сталинградской битвы. </a:t>
            </a:r>
          </a:p>
          <a:p>
            <a:pPr algn="ctr"/>
            <a:r>
              <a:rPr lang="ru-RU" b="1" dirty="0" smtClean="0"/>
              <a:t>Службу проходила при фронтовом штабе телеграфисткой, имела доступ к  секретным документам. </a:t>
            </a:r>
          </a:p>
          <a:p>
            <a:pPr algn="ctr"/>
            <a:r>
              <a:rPr lang="ru-RU" b="1" dirty="0" smtClean="0"/>
              <a:t> Учитель школы №39.</a:t>
            </a:r>
            <a:endParaRPr lang="ru-RU" b="1" dirty="0"/>
          </a:p>
        </p:txBody>
      </p:sp>
      <p:pic>
        <p:nvPicPr>
          <p:cNvPr id="4100" name="Picture 4" descr="http://photoraduga.ru/wp-content/uploads/2019/07/149156183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4333866" cy="57809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00694" y="642918"/>
            <a:ext cx="2714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Бессмертныйполкдома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изображение_viber_2020-04-29_20-44-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3267847" cy="484234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29190" y="1714488"/>
            <a:ext cx="39290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Карасёва </a:t>
            </a:r>
          </a:p>
          <a:p>
            <a:pPr algn="ctr"/>
            <a:r>
              <a:rPr lang="ru-RU" sz="3200" b="1" dirty="0" smtClean="0"/>
              <a:t>Екатерина </a:t>
            </a:r>
          </a:p>
          <a:p>
            <a:pPr algn="ctr"/>
            <a:r>
              <a:rPr lang="ru-RU" sz="3200" b="1" dirty="0" smtClean="0"/>
              <a:t>Степановна </a:t>
            </a:r>
          </a:p>
          <a:p>
            <a:pPr algn="ctr"/>
            <a:r>
              <a:rPr lang="ru-RU" b="1" dirty="0" smtClean="0"/>
              <a:t>Участник  Великой  Отечественной  войны. Была связисткой. </a:t>
            </a:r>
          </a:p>
          <a:p>
            <a:pPr algn="ctr"/>
            <a:r>
              <a:rPr lang="ru-RU" b="1" dirty="0" smtClean="0"/>
              <a:t>Закончила службу в звании старшего сержанта. </a:t>
            </a:r>
          </a:p>
          <a:p>
            <a:pPr algn="ctr"/>
            <a:r>
              <a:rPr lang="ru-RU" b="1" dirty="0" smtClean="0"/>
              <a:t>Принимала  участие  в освобождении Манчжурии и Корее в войне с Японией.  Учитель школы №39.</a:t>
            </a:r>
            <a:endParaRPr lang="ru-RU" b="1" dirty="0"/>
          </a:p>
        </p:txBody>
      </p:sp>
      <p:pic>
        <p:nvPicPr>
          <p:cNvPr id="5124" name="Picture 4" descr="http://photoraduga.ru/wp-content/uploads/2019/07/149156183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0"/>
            <a:ext cx="4476865" cy="59716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72132" y="500042"/>
            <a:ext cx="2714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Бессмертныйполкдома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photoraduga.ru/wp-content/uploads/2019/07/14915618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381" y="642918"/>
            <a:ext cx="4357810" cy="5812876"/>
          </a:xfrm>
          <a:prstGeom prst="rect">
            <a:avLst/>
          </a:prstGeom>
          <a:noFill/>
        </p:spPr>
      </p:pic>
      <p:pic>
        <p:nvPicPr>
          <p:cNvPr id="3" name="Picture 2" descr="C:\Users\user\Pictures\изображение_viber_2020-04-29_16-22-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785925"/>
            <a:ext cx="3000396" cy="435629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929190" y="2071678"/>
            <a:ext cx="400052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Макаров  </a:t>
            </a:r>
          </a:p>
          <a:p>
            <a:pPr algn="ctr"/>
            <a:r>
              <a:rPr lang="ru-RU" sz="3200" b="1" dirty="0" smtClean="0"/>
              <a:t>Иван  </a:t>
            </a:r>
          </a:p>
          <a:p>
            <a:pPr algn="ctr"/>
            <a:r>
              <a:rPr lang="ru-RU" sz="3200" b="1" dirty="0" smtClean="0"/>
              <a:t>Семёнович</a:t>
            </a:r>
          </a:p>
          <a:p>
            <a:pPr algn="ctr"/>
            <a:r>
              <a:rPr lang="ru-RU" b="1" dirty="0" smtClean="0"/>
              <a:t>Участник  </a:t>
            </a:r>
          </a:p>
          <a:p>
            <a:pPr algn="ctr"/>
            <a:r>
              <a:rPr lang="ru-RU" b="1" dirty="0" smtClean="0"/>
              <a:t>Великой  Отечественной  войны.  </a:t>
            </a:r>
          </a:p>
          <a:p>
            <a:pPr algn="ctr"/>
            <a:r>
              <a:rPr lang="ru-RU" b="1" dirty="0" smtClean="0"/>
              <a:t>Дошёл  до  Берлина. </a:t>
            </a:r>
          </a:p>
          <a:p>
            <a:pPr algn="ctr"/>
            <a:r>
              <a:rPr lang="ru-RU" b="1" dirty="0" smtClean="0"/>
              <a:t>Учитель  школы №39.</a:t>
            </a:r>
          </a:p>
          <a:p>
            <a:pPr algn="ctr"/>
            <a:r>
              <a:rPr lang="ru-RU" b="1" dirty="0" smtClean="0"/>
              <a:t>Житель </a:t>
            </a:r>
            <a:r>
              <a:rPr lang="ru-RU" b="1" dirty="0" err="1" smtClean="0"/>
              <a:t>Образцовской</a:t>
            </a:r>
            <a:r>
              <a:rPr lang="ru-RU" b="1" dirty="0" smtClean="0"/>
              <a:t>  площадки. Почётный  гражданин г.  Сызрани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785794"/>
            <a:ext cx="2714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Бессмертныйполкдома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Pictures\изображение_viber_2020-05-01_22-40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53" y="714356"/>
            <a:ext cx="3750453" cy="50006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57686" y="4286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#</a:t>
            </a:r>
            <a:r>
              <a:rPr lang="ru-RU" b="1" dirty="0" err="1" smtClean="0"/>
              <a:t>Бессмертныйполкдома</a:t>
            </a:r>
            <a:r>
              <a:rPr lang="ru-RU" b="1" dirty="0" smtClean="0"/>
              <a:t>  семьи  Кузнецовых ул. Жуковского, д.49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1857364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/>
              <a:t>Корень </a:t>
            </a:r>
          </a:p>
          <a:p>
            <a:pPr algn="ctr"/>
            <a:r>
              <a:rPr lang="ru-RU" sz="3200" b="1" dirty="0" smtClean="0"/>
              <a:t>Юрий </a:t>
            </a:r>
          </a:p>
          <a:p>
            <a:pPr algn="ctr"/>
            <a:r>
              <a:rPr lang="ru-RU" sz="3200" b="1" dirty="0" smtClean="0"/>
              <a:t>Григорьевич </a:t>
            </a:r>
            <a:endParaRPr lang="ru-RU" dirty="0" smtClean="0"/>
          </a:p>
          <a:p>
            <a:pPr algn="ctr"/>
            <a:r>
              <a:rPr lang="ru-RU" b="1" dirty="0" smtClean="0"/>
              <a:t>1920-1994гг. </a:t>
            </a:r>
          </a:p>
          <a:p>
            <a:pPr algn="ctr"/>
            <a:r>
              <a:rPr lang="ru-RU" b="1" dirty="0" smtClean="0"/>
              <a:t>Участник Великой  Отечественной  войны. Майор. Принимал участие в боях на </a:t>
            </a:r>
            <a:r>
              <a:rPr lang="ru-RU" b="1" dirty="0" err="1" smtClean="0"/>
              <a:t>Южном,Закавказком</a:t>
            </a:r>
            <a:r>
              <a:rPr lang="ru-RU" b="1" dirty="0" smtClean="0"/>
              <a:t> и </a:t>
            </a:r>
            <a:r>
              <a:rPr lang="ru-RU" b="1" dirty="0" err="1" smtClean="0"/>
              <a:t>Северо-Кавказком</a:t>
            </a:r>
            <a:r>
              <a:rPr lang="ru-RU" b="1" dirty="0" smtClean="0"/>
              <a:t> фронтах, дважды ранен. </a:t>
            </a:r>
          </a:p>
          <a:p>
            <a:pPr algn="ctr"/>
            <a:r>
              <a:rPr lang="ru-RU" b="1" dirty="0" smtClean="0"/>
              <a:t>Награжден орденом Красной Звезды.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Pictures\изображение_viber_2020-04-30_15-04-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298" y="785794"/>
            <a:ext cx="3696917" cy="49292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6248" y="2000240"/>
            <a:ext cx="4572000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/>
              <a:t>Корень </a:t>
            </a:r>
          </a:p>
          <a:p>
            <a:pPr algn="ctr"/>
            <a:r>
              <a:rPr lang="ru-RU" sz="3200" b="1" dirty="0" smtClean="0"/>
              <a:t>Ирина  </a:t>
            </a:r>
          </a:p>
          <a:p>
            <a:pPr algn="ctr"/>
            <a:r>
              <a:rPr lang="ru-RU" sz="3200" b="1" dirty="0" smtClean="0"/>
              <a:t>Тихоновна </a:t>
            </a:r>
          </a:p>
          <a:p>
            <a:pPr algn="ctr"/>
            <a:r>
              <a:rPr lang="ru-RU" b="1" dirty="0" smtClean="0"/>
              <a:t>Участник Великой  Отечественной  войны. </a:t>
            </a:r>
          </a:p>
          <a:p>
            <a:pPr algn="ctr"/>
            <a:r>
              <a:rPr lang="ru-RU" b="1" dirty="0" smtClean="0"/>
              <a:t>Рядовая. </a:t>
            </a:r>
          </a:p>
          <a:p>
            <a:pPr algn="ctr"/>
            <a:r>
              <a:rPr lang="ru-RU" b="1" dirty="0" smtClean="0"/>
              <a:t>Служила в батальоне аэродромного обслуживания, в  полку Марины </a:t>
            </a:r>
            <a:r>
              <a:rPr lang="ru-RU" b="1" dirty="0" err="1" smtClean="0"/>
              <a:t>Гризадубовой</a:t>
            </a:r>
            <a:r>
              <a:rPr lang="ru-RU" b="1" dirty="0" smtClean="0"/>
              <a:t>. </a:t>
            </a:r>
          </a:p>
          <a:p>
            <a:pPr algn="ctr"/>
            <a:r>
              <a:rPr lang="ru-RU" b="1" dirty="0" smtClean="0"/>
              <a:t>Награждена орденом Отечественной  войны 2-ой степени.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6429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#</a:t>
            </a:r>
            <a:r>
              <a:rPr lang="ru-RU" b="1" dirty="0" err="1" smtClean="0"/>
              <a:t>Бессмертныйполкдома</a:t>
            </a:r>
            <a:r>
              <a:rPr lang="ru-RU" b="1" dirty="0" smtClean="0"/>
              <a:t>  семьи  Кузнецовых ул. Жуковского, д.49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Pictures\изображение_viber_2020-04-29_16-15-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80107"/>
            <a:ext cx="3286148" cy="51065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2571744"/>
            <a:ext cx="428628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Степанов </a:t>
            </a:r>
          </a:p>
          <a:p>
            <a:pPr algn="ctr"/>
            <a:r>
              <a:rPr lang="ru-RU" sz="3200" b="1" dirty="0" smtClean="0"/>
              <a:t> Николай  </a:t>
            </a:r>
          </a:p>
          <a:p>
            <a:pPr algn="ctr"/>
            <a:r>
              <a:rPr lang="ru-RU" sz="3200" b="1" dirty="0" smtClean="0"/>
              <a:t>Иванович</a:t>
            </a:r>
          </a:p>
          <a:p>
            <a:pPr algn="ctr"/>
            <a:r>
              <a:rPr lang="ru-RU" b="1" dirty="0" smtClean="0"/>
              <a:t>1925 - 1996 </a:t>
            </a:r>
            <a:r>
              <a:rPr lang="ru-RU" b="1" dirty="0" err="1" smtClean="0"/>
              <a:t>гг</a:t>
            </a:r>
            <a:endParaRPr lang="ru-RU" b="1" dirty="0" smtClean="0"/>
          </a:p>
          <a:p>
            <a:pPr algn="ctr"/>
            <a:r>
              <a:rPr lang="ru-RU" b="1" dirty="0" smtClean="0"/>
              <a:t>младший  лейтенант, </a:t>
            </a:r>
          </a:p>
          <a:p>
            <a:pPr algn="ctr"/>
            <a:r>
              <a:rPr lang="ru-RU" b="1" dirty="0" smtClean="0"/>
              <a:t>командир взвода  </a:t>
            </a:r>
          </a:p>
          <a:p>
            <a:pPr algn="ctr"/>
            <a:r>
              <a:rPr lang="ru-RU" b="1" dirty="0" smtClean="0"/>
              <a:t>Участник  Великой  Отечественной  войны</a:t>
            </a:r>
            <a:endParaRPr lang="ru-RU" b="1" dirty="0"/>
          </a:p>
        </p:txBody>
      </p:sp>
      <p:pic>
        <p:nvPicPr>
          <p:cNvPr id="8196" name="Picture 4" descr="http://photoraduga.ru/wp-content/uploads/2019/07/149156183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4214842" cy="56221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57818" y="857232"/>
            <a:ext cx="2714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Бессмертныйполкдома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hotoraduga.ru/wp-content/uploads/2019/07/14915618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785794"/>
            <a:ext cx="4173380" cy="556686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00760" y="785794"/>
            <a:ext cx="2714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Бессмертныйполкдома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Pictures\изображение_viber_2020-04-29_18-03-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5" y="1628760"/>
            <a:ext cx="3071834" cy="43005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57752" y="1785926"/>
            <a:ext cx="428624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Гусев</a:t>
            </a:r>
          </a:p>
          <a:p>
            <a:pPr algn="ctr"/>
            <a:r>
              <a:rPr lang="ru-RU" sz="3200" b="1" dirty="0" smtClean="0"/>
              <a:t> Николай</a:t>
            </a:r>
          </a:p>
          <a:p>
            <a:pPr algn="ctr"/>
            <a:r>
              <a:rPr lang="ru-RU" sz="3200" b="1" dirty="0" smtClean="0"/>
              <a:t>Степанович</a:t>
            </a:r>
          </a:p>
          <a:p>
            <a:pPr algn="ctr"/>
            <a:r>
              <a:rPr lang="ru-RU" b="1" dirty="0" smtClean="0"/>
              <a:t>1921 - 1979 </a:t>
            </a:r>
            <a:r>
              <a:rPr lang="ru-RU" b="1" dirty="0" err="1" smtClean="0"/>
              <a:t>гг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лейтенант, командир взвода</a:t>
            </a:r>
          </a:p>
          <a:p>
            <a:pPr algn="ctr"/>
            <a:r>
              <a:rPr lang="ru-RU" b="1" dirty="0" smtClean="0"/>
              <a:t>Участник Великой  Отечественной  войны</a:t>
            </a:r>
          </a:p>
          <a:p>
            <a:pPr algn="ctr"/>
            <a:r>
              <a:rPr lang="ru-RU" b="1" dirty="0" smtClean="0"/>
              <a:t>Дошёл до Берлина</a:t>
            </a:r>
          </a:p>
          <a:p>
            <a:pPr algn="ctr"/>
            <a:r>
              <a:rPr lang="ru-RU" b="1" dirty="0" smtClean="0"/>
              <a:t>Папа  Лушиной Татьяны  Николаевны, председателя  СМКД ул. Шухова, 2.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922</Words>
  <Application>Microsoft Office PowerPoint</Application>
  <PresentationFormat>Экран (4:3)</PresentationFormat>
  <Paragraphs>174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38</cp:revision>
  <dcterms:created xsi:type="dcterms:W3CDTF">2020-05-02T13:41:10Z</dcterms:created>
  <dcterms:modified xsi:type="dcterms:W3CDTF">2020-05-14T09:21:19Z</dcterms:modified>
</cp:coreProperties>
</file>