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6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1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3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1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7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7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7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9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7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5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sch391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lbum-67991116_288045549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85750"/>
            <a:ext cx="5243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user\Desktop\3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6250"/>
            <a:ext cx="2197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4688" y="1643063"/>
            <a:ext cx="3906837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ШКОЛЬНЫЙ   МУЗЕЙ</a:t>
            </a: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357188" y="2786063"/>
            <a:ext cx="43576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>
                <a:solidFill>
                  <a:srgbClr val="0070C0"/>
                </a:solidFill>
              </a:rPr>
              <a:t>Адрес, телефон. e-mail   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446009 г.Сызрань, Самарская область,                                                    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    ул. Сергея  Лазо, дом 17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    тел/факс (8464)34-20-87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    e-mail </a:t>
            </a:r>
            <a:r>
              <a:rPr lang="ru-RU" sz="1600" b="1" i="1">
                <a:solidFill>
                  <a:srgbClr val="0070C0"/>
                </a:solidFill>
                <a:hlinkClick r:id="rId4"/>
              </a:rPr>
              <a:t>sch391@yandex.ru</a:t>
            </a:r>
            <a:endParaRPr lang="ru-RU" sz="1600" b="1" i="1">
              <a:solidFill>
                <a:srgbClr val="0070C0"/>
              </a:solidFill>
            </a:endParaRPr>
          </a:p>
          <a:p>
            <a:r>
              <a:rPr lang="ru-RU" sz="1600" b="1" i="1">
                <a:solidFill>
                  <a:srgbClr val="0070C0"/>
                </a:solidFill>
              </a:rPr>
              <a:t>Руководитель 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Степанова Тамара Николаевна</a:t>
            </a:r>
            <a:endParaRPr lang="ru-RU" sz="1600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28875"/>
            <a:ext cx="29067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6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71938"/>
            <a:ext cx="1928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2000250" y="52863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C00000"/>
                </a:solidFill>
              </a:rPr>
              <a:t>Открыт:       1 сентября 2008 года</a:t>
            </a:r>
          </a:p>
          <a:p>
            <a:r>
              <a:rPr lang="ru-RU" sz="1800" b="1" i="1">
                <a:solidFill>
                  <a:srgbClr val="C00000"/>
                </a:solidFill>
              </a:rPr>
              <a:t>Паспортизирован:    в 2010  году</a:t>
            </a:r>
          </a:p>
          <a:p>
            <a:r>
              <a:rPr lang="ru-RU" sz="1800" b="1" i="1">
                <a:solidFill>
                  <a:srgbClr val="C00000"/>
                </a:solidFill>
              </a:rPr>
              <a:t>Свидетельство:        № 2418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4688" y="63134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2022г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7082985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4246930"/>
            <a:ext cx="835292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Татьяна Геннадьевна награждена: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Почетной грамотой Министерства культуры Российской Федерации (2011 г),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Дипломом Самарской Губернской Думы (2012 г),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Почетной грамотой министерства куль туры Самарской области (2014 г),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Почетной грамотой Самарской Губернской Думы (2015 г),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Губернской премией в области культуры и искусства (2019 г).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Занесена на Доску почета городского округа Сызрань (2022г)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194" name="Picture 2" descr="C:\Users\User\Desktop\jfivmrtj2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4" y="332656"/>
            <a:ext cx="6300192" cy="37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Ноябрь 2022г\Фото Эстафета 2\IMG_20221109_120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7" y="1268760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Ноябрь 2022г\IMG_20221129_1319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" b="12693"/>
          <a:stretch/>
        </p:blipFill>
        <p:spPr bwMode="auto">
          <a:xfrm>
            <a:off x="4067944" y="3964244"/>
            <a:ext cx="4176464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008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Сквер  выдающихся  людей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2456021"/>
            <a:ext cx="3824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Школьный  музей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Книга  выдающихся людей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7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orage.myseldon.com/news-pict-c7/C77DE38D253C5B9C8C5D1F2418434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User\Desktop\20220903-dosk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2" y="168609"/>
            <a:ext cx="4956043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322" y="3064836"/>
            <a:ext cx="43786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Важным событием празднования </a:t>
            </a:r>
            <a:endParaRPr lang="ru-RU" b="1" i="1" dirty="0" smtClean="0"/>
          </a:p>
          <a:p>
            <a:pPr algn="ctr"/>
            <a:r>
              <a:rPr lang="ru-RU" b="1" i="1" dirty="0" smtClean="0">
                <a:hlinkClick r:id="rId3"/>
              </a:rPr>
              <a:t>339-летия </a:t>
            </a:r>
            <a:r>
              <a:rPr lang="ru-RU" b="1" i="1" dirty="0">
                <a:hlinkClick r:id="rId3"/>
              </a:rPr>
              <a:t>города Сызрани</a:t>
            </a:r>
            <a:r>
              <a:rPr lang="ru-RU" b="1" i="1" dirty="0"/>
              <a:t> </a:t>
            </a:r>
            <a:endParaRPr lang="ru-RU" b="1" i="1" dirty="0" smtClean="0"/>
          </a:p>
          <a:p>
            <a:pPr algn="ctr"/>
            <a:r>
              <a:rPr lang="ru-RU" b="1" i="1" dirty="0" smtClean="0"/>
              <a:t>стала </a:t>
            </a:r>
            <a:r>
              <a:rPr lang="ru-RU" b="1" i="1" dirty="0"/>
              <a:t>церемония внесения новых имён на городскую Доску почёта. </a:t>
            </a:r>
            <a:endParaRPr lang="ru-RU" b="1" i="1" dirty="0" smtClean="0"/>
          </a:p>
          <a:p>
            <a:pPr algn="ctr"/>
            <a:r>
              <a:rPr lang="ru-RU" b="1" i="1" dirty="0" smtClean="0"/>
              <a:t>доброй </a:t>
            </a:r>
            <a:r>
              <a:rPr lang="ru-RU" b="1" i="1" dirty="0"/>
              <a:t>традиции в День города чествовали людей, кто внес особый вклад в развитие города. В числе 20 самых достойных - работники сферы культуры Сызрани! </a:t>
            </a:r>
            <a:r>
              <a:rPr lang="ru-RU" b="1" i="1" dirty="0" smtClean="0"/>
              <a:t> </a:t>
            </a:r>
            <a:endParaRPr lang="ru-RU" b="1" i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http://cult.syzran.ru/images/all/JKiipJmeIV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78" y="180036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2528" y="3356992"/>
            <a:ext cx="4283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• </a:t>
            </a:r>
            <a:r>
              <a:rPr lang="ru-RU" b="1" i="1" u="sng" dirty="0" err="1"/>
              <a:t>Колябина</a:t>
            </a:r>
            <a:r>
              <a:rPr lang="ru-RU" b="1" i="1" u="sng" dirty="0"/>
              <a:t> Татьяна Геннадьевна </a:t>
            </a:r>
            <a:r>
              <a:rPr lang="ru-RU" b="1" i="1" dirty="0"/>
              <a:t>– преподаватель «Детской школы искусств имени А.И. Островского», победитель Общероссийского конкурса «Лучший преподаватель Детской школы искусств», руководитель Образцового детского духового оркестра, являющегося визитной карточкой Сызрани и важной составляющей культурного имиджа Самарской области. 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8447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altay/1909414/2a0000016ae319a343cc446ce90f9330d834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1" y="2060848"/>
            <a:ext cx="4444437" cy="33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3861048"/>
            <a:ext cx="35961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Муниципальное  </a:t>
            </a:r>
          </a:p>
          <a:p>
            <a:pPr algn="ctr"/>
            <a:r>
              <a:rPr lang="ru-RU" b="1" i="1" dirty="0" smtClean="0"/>
              <a:t>бюджетное учреждение </a:t>
            </a:r>
            <a:r>
              <a:rPr lang="ru-RU" b="1" i="1" dirty="0"/>
              <a:t>дополнительного образования</a:t>
            </a:r>
          </a:p>
          <a:p>
            <a:pPr algn="ctr"/>
            <a:r>
              <a:rPr lang="ru-RU" b="1" i="1" dirty="0"/>
              <a:t> «Детская школа искусств имени </a:t>
            </a:r>
            <a:r>
              <a:rPr lang="ru-RU" b="1" i="1" dirty="0" err="1"/>
              <a:t>А.И.Островского</a:t>
            </a:r>
            <a:r>
              <a:rPr lang="ru-RU" b="1" i="1" dirty="0"/>
              <a:t>» </a:t>
            </a:r>
            <a:endParaRPr lang="ru-RU" b="1" i="1" dirty="0" smtClean="0"/>
          </a:p>
          <a:p>
            <a:pPr algn="ctr"/>
            <a:r>
              <a:rPr lang="ru-RU" b="1" i="1" dirty="0" smtClean="0"/>
              <a:t>городского </a:t>
            </a:r>
            <a:r>
              <a:rPr lang="ru-RU" b="1" i="1" dirty="0"/>
              <a:t>округа Сызрань</a:t>
            </a:r>
          </a:p>
          <a:p>
            <a:pPr algn="ctr"/>
            <a:r>
              <a:rPr lang="ru-RU" b="1" i="1" dirty="0"/>
              <a:t> </a:t>
            </a:r>
          </a:p>
        </p:txBody>
      </p:sp>
      <p:pic>
        <p:nvPicPr>
          <p:cNvPr id="5122" name="Picture 2" descr="C:\Users\User\Desktop\kontsert-O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76" y="324548"/>
            <a:ext cx="3084328" cy="24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2454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г. Сызрань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Образцовская</a:t>
            </a:r>
            <a:r>
              <a:rPr lang="ru-RU" sz="2400" b="1" dirty="0" smtClean="0">
                <a:solidFill>
                  <a:srgbClr val="C00000"/>
                </a:solidFill>
              </a:rPr>
              <a:t>  площадка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Ул. Циолковского, 7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 Колябина Т.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144349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2276872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Колябина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Татьяна </a:t>
            </a:r>
            <a:r>
              <a:rPr lang="ru-RU" sz="3200" b="1" dirty="0">
                <a:solidFill>
                  <a:srgbClr val="C00000"/>
                </a:solidFill>
              </a:rPr>
              <a:t>Геннадьевна </a:t>
            </a:r>
            <a:endParaRPr lang="ru-RU" sz="3200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/>
              <a:t>П</a:t>
            </a:r>
            <a:r>
              <a:rPr lang="ru-RU" sz="2400" b="1" i="1" dirty="0" smtClean="0"/>
              <a:t>реподаватель </a:t>
            </a:r>
            <a:r>
              <a:rPr lang="ru-RU" sz="2400" b="1" i="1" dirty="0"/>
              <a:t>Муниципального бюджетного учреждения дополнительного </a:t>
            </a:r>
            <a:r>
              <a:rPr lang="ru-RU" sz="2400" b="1" i="1" dirty="0" smtClean="0"/>
              <a:t>образования</a:t>
            </a:r>
          </a:p>
          <a:p>
            <a:pPr algn="ctr"/>
            <a:r>
              <a:rPr lang="ru-RU" sz="2400" b="1" i="1" dirty="0" smtClean="0"/>
              <a:t> </a:t>
            </a:r>
            <a:r>
              <a:rPr lang="ru-RU" sz="2400" b="1" i="1" dirty="0"/>
              <a:t>«Детская школа искусств имени </a:t>
            </a:r>
            <a:r>
              <a:rPr lang="ru-RU" sz="2400" b="1" i="1" dirty="0" err="1"/>
              <a:t>А.И.Островского</a:t>
            </a:r>
            <a:r>
              <a:rPr lang="ru-RU" sz="2400" b="1" i="1" dirty="0"/>
              <a:t>» городского округа Сызрань</a:t>
            </a:r>
          </a:p>
          <a:p>
            <a:pPr algn="ctr"/>
            <a:r>
              <a:rPr lang="ru-RU" sz="2400" b="1" i="1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Преподаватель,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                дирижер,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                          руководитель…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err="1">
                <a:solidFill>
                  <a:srgbClr val="C00000"/>
                </a:solidFill>
              </a:rPr>
              <a:t>Колябина</a:t>
            </a:r>
            <a:r>
              <a:rPr lang="ru-RU" b="1" i="1" u="sng" dirty="0">
                <a:solidFill>
                  <a:srgbClr val="C00000"/>
                </a:solidFill>
              </a:rPr>
              <a:t> Татьяна Геннадьевна </a:t>
            </a:r>
            <a:endParaRPr lang="ru-RU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/>
              <a:t>родилась </a:t>
            </a:r>
            <a:r>
              <a:rPr lang="ru-RU" b="1" i="1" dirty="0"/>
              <a:t>17 ноября 1963 </a:t>
            </a:r>
            <a:r>
              <a:rPr lang="ru-RU" b="1" i="1" dirty="0" smtClean="0"/>
              <a:t>года </a:t>
            </a:r>
          </a:p>
          <a:p>
            <a:pPr algn="ctr"/>
            <a:r>
              <a:rPr lang="ru-RU" b="1" i="1" dirty="0" smtClean="0"/>
              <a:t>в </a:t>
            </a:r>
            <a:r>
              <a:rPr lang="ru-RU" b="1" i="1" dirty="0"/>
              <a:t>селе Песчанка </a:t>
            </a:r>
            <a:r>
              <a:rPr lang="ru-RU" b="1" i="1" dirty="0" err="1"/>
              <a:t>Пресновского</a:t>
            </a:r>
            <a:r>
              <a:rPr lang="ru-RU" b="1" i="1" dirty="0"/>
              <a:t> района Северо-Казахстанской области. </a:t>
            </a:r>
          </a:p>
          <a:p>
            <a:pPr algn="ctr"/>
            <a:r>
              <a:rPr lang="ru-RU" b="1" i="1" dirty="0"/>
              <a:t>Имеет высшее образование, </a:t>
            </a:r>
            <a:endParaRPr lang="ru-RU" b="1" i="1" dirty="0" smtClean="0"/>
          </a:p>
          <a:p>
            <a:pPr algn="ctr"/>
            <a:r>
              <a:rPr lang="ru-RU" b="1" i="1" dirty="0" smtClean="0"/>
              <a:t>в </a:t>
            </a:r>
            <a:r>
              <a:rPr lang="ru-RU" b="1" i="1" dirty="0"/>
              <a:t>1995 году окончила Самарский государственный институт искусств и культуры по специальности «Инструментальное исполнительство», присвоена квалификация «Преподаватель, дирижер духового оркестра, дирижер духового оркестра, руководитель эстрадного ансамбля». </a:t>
            </a:r>
          </a:p>
        </p:txBody>
      </p:sp>
      <p:pic>
        <p:nvPicPr>
          <p:cNvPr id="5122" name="Picture 2" descr="Детская школа искусств имени А.И. Островског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39660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9" y="4126533"/>
            <a:ext cx="3290075" cy="19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ac43aee31324b354fd9510be026581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477">
            <a:off x="5444439" y="4727282"/>
            <a:ext cx="2361889" cy="17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9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8457" y="609941"/>
            <a:ext cx="40576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 1995 года </a:t>
            </a:r>
            <a:r>
              <a:rPr lang="ru-RU" sz="2000" b="1" dirty="0" err="1"/>
              <a:t>Колябина</a:t>
            </a:r>
            <a:r>
              <a:rPr lang="ru-RU" sz="2000" b="1" dirty="0"/>
              <a:t> Т.Г. работает </a:t>
            </a:r>
            <a:r>
              <a:rPr lang="ru-RU" sz="2000" b="1" u="sng" dirty="0"/>
              <a:t>преподавателем</a:t>
            </a:r>
            <a:r>
              <a:rPr lang="ru-RU" sz="2000" b="1" dirty="0"/>
              <a:t> по классу духовых </a:t>
            </a:r>
            <a:r>
              <a:rPr lang="ru-RU" sz="2000" b="1" dirty="0" smtClean="0"/>
              <a:t>инструментов                      </a:t>
            </a:r>
            <a:r>
              <a:rPr lang="ru-RU" sz="2000" b="1" dirty="0"/>
              <a:t>в МБУ ДО ДШИ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им</a:t>
            </a:r>
            <a:r>
              <a:rPr lang="ru-RU" sz="2000" b="1" dirty="0"/>
              <a:t>. </a:t>
            </a:r>
            <a:r>
              <a:rPr lang="ru-RU" sz="2000" b="1" dirty="0" err="1"/>
              <a:t>А.И.Островского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Общий </a:t>
            </a:r>
            <a:r>
              <a:rPr lang="ru-RU" sz="2000" b="1" dirty="0"/>
              <a:t>стаж работы 40 лет,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педагогический </a:t>
            </a:r>
            <a:r>
              <a:rPr lang="ru-RU" sz="2000" b="1" dirty="0"/>
              <a:t>стаж - 27 лет.  Имеет высшую квалификационную категорию.</a:t>
            </a:r>
          </a:p>
        </p:txBody>
      </p:sp>
      <p:sp>
        <p:nvSpPr>
          <p:cNvPr id="3" name="AutoShape 2" descr="https://dshiszr.smr.muzkult.ru/media/2018/11/24/1223670556/image_image_51695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dshiszr.smr.muzkult.ru/media/2018/11/24/1223670556/image_image_516959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samddn.ru/upload/iblock/822/jfivmrtj2z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sun9-2.userapi.com/impg/Y7P9iQgcCyx1VC9Lb3Teg-TVW-hGGFNfD7tSNw/iCTimGaEVg4.jpg?size=1280x960&amp;quality=95&amp;sign=a7dc5c4b10983a29c08a874e25b8626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66376"/>
            <a:ext cx="4679231" cy="35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33639"/>
            <a:ext cx="3366387" cy="22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altay/1909414/2a0000016ae319a343cc446ce90f9330d834/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2736"/>
            <a:ext cx="2714857" cy="20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33743"/>
            <a:ext cx="4392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Татьяна Геннадьевна </a:t>
            </a:r>
            <a:r>
              <a:rPr lang="ru-RU" b="1" dirty="0" err="1"/>
              <a:t>Колябина</a:t>
            </a:r>
            <a:r>
              <a:rPr lang="ru-RU" b="1" dirty="0"/>
              <a:t> - высококвалифицированный преподаватель, обладающий высоким уровнем профессиональной подготовки, внесший значительный вклад в развитие духовой школы города и области. </a:t>
            </a:r>
            <a:endParaRPr lang="ru-RU" b="1" dirty="0" smtClean="0"/>
          </a:p>
          <a:p>
            <a:pPr algn="ctr"/>
            <a:r>
              <a:rPr lang="ru-RU" b="1" dirty="0" smtClean="0"/>
              <a:t>Ею </a:t>
            </a:r>
            <a:r>
              <a:rPr lang="ru-RU" b="1" dirty="0"/>
              <a:t>создана целостная система обучения на духовых инструментах (сольного и коллективного исполнительства). </a:t>
            </a:r>
            <a:endParaRPr lang="ru-RU" b="1" dirty="0" smtClean="0"/>
          </a:p>
          <a:p>
            <a:pPr algn="ctr"/>
            <a:r>
              <a:rPr lang="ru-RU" b="1" dirty="0" smtClean="0"/>
              <a:t>Она </a:t>
            </a:r>
            <a:r>
              <a:rPr lang="ru-RU" b="1" dirty="0"/>
              <a:t>умело направляет учебно-воспитательный процесс на развитие музыкальных способностей и формирование творческих навыков учащихся, ее ученики – неоднократные победители Всероссийских и областных конкурсов, обладатели городской премии и именной премии </a:t>
            </a:r>
            <a:endParaRPr lang="ru-RU" b="1" dirty="0" smtClean="0"/>
          </a:p>
          <a:p>
            <a:pPr algn="ctr"/>
            <a:r>
              <a:rPr lang="ru-RU" b="1" dirty="0" smtClean="0"/>
              <a:t>Губернатора </a:t>
            </a:r>
            <a:r>
              <a:rPr lang="ru-RU" b="1" dirty="0"/>
              <a:t>Самарской  области.  </a:t>
            </a:r>
          </a:p>
        </p:txBody>
      </p:sp>
      <p:sp>
        <p:nvSpPr>
          <p:cNvPr id="3" name="AutoShape 6" descr="https://www.syzran-small.ru/images/news/20190306-orkest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www.syzran-small.ru/images/news/20190306-orkestr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sun9-61.userapi.com/impg/5aMeKVSTFRHa85sRwspdOGqfcaQQCFlq-t1pvQ/P8Hti8dCbTY.jpg?size=1280x853&amp;quality=95&amp;sign=dced1140680cb3685a9ee7fc4c231e2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5" y="1273994"/>
            <a:ext cx="42386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502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3168352" cy="23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5175" y="79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Вся гордость учителя в учениках в росте посеянных им семян. </a:t>
            </a:r>
          </a:p>
        </p:txBody>
      </p:sp>
    </p:spTree>
    <p:extLst>
      <p:ext uri="{BB962C8B-B14F-4D97-AF65-F5344CB8AC3E}">
        <p14:creationId xmlns:p14="http://schemas.microsoft.com/office/powerpoint/2010/main" val="367908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/>
              <a:t>С 1999 года </a:t>
            </a:r>
            <a:r>
              <a:rPr lang="ru-RU" sz="2000" b="1" i="1" dirty="0" err="1"/>
              <a:t>Колябина</a:t>
            </a:r>
            <a:r>
              <a:rPr lang="ru-RU" sz="2000" b="1" i="1" dirty="0"/>
              <a:t> Т.Г. является </a:t>
            </a:r>
            <a:r>
              <a:rPr lang="ru-RU" sz="2000" b="1" i="1" u="sng" dirty="0"/>
              <a:t>руководителем</a:t>
            </a:r>
            <a:r>
              <a:rPr lang="ru-RU" sz="2000" b="1" i="1" dirty="0"/>
              <a:t> </a:t>
            </a:r>
            <a:r>
              <a:rPr lang="ru-RU" sz="2000" b="1" i="1" dirty="0" smtClean="0"/>
              <a:t>и </a:t>
            </a:r>
            <a:r>
              <a:rPr lang="ru-RU" sz="2000" b="1" i="1" u="sng" dirty="0" smtClean="0"/>
              <a:t>дирижером </a:t>
            </a:r>
            <a:r>
              <a:rPr lang="ru-RU" sz="2000" b="1" i="1" dirty="0" smtClean="0"/>
              <a:t>детского </a:t>
            </a:r>
            <a:r>
              <a:rPr lang="ru-RU" sz="2000" b="1" i="1" dirty="0"/>
              <a:t>духового оркестра школы, мастерство и профессионализм которого ежегодно подтверждают высокие результаты на конкурсах различных уровней. Оркестр принимает активное участие во многих городских и областных мероприятиях, является гордостью школы, визитной карточкой города Сызрани и важной составляющей  культурного  имиджа  Самарской  области. В 2007 году оркестру духовых инструментов присвоено, а в 2010, 2013, 2016  и 2019 годах подтверждено звание «Образцовый художественный  коллектив». </a:t>
            </a:r>
          </a:p>
        </p:txBody>
      </p:sp>
      <p:pic>
        <p:nvPicPr>
          <p:cNvPr id="3" name="Picture 2" descr="https://sun9-25.userapi.com/impg/OjOwsfQPciW1np4qY2PIqjd8mJdI-QHaj_uGwA/LKKAz9dljM4.jpg?size=1280x853&amp;quality=95&amp;sign=8855040f523bc881b32443cd8e13f57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4" y="1008162"/>
            <a:ext cx="37818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1652198355_1-kartinkin-net-p-kartinki-dukhovikh-instrumentov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259">
            <a:off x="412307" y="4046463"/>
            <a:ext cx="3702938" cy="21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8499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Самая большая радость для учителя, когда похвалят его ученика. </a:t>
            </a:r>
          </a:p>
        </p:txBody>
      </p:sp>
    </p:spTree>
    <p:extLst>
      <p:ext uri="{BB962C8B-B14F-4D97-AF65-F5344CB8AC3E}">
        <p14:creationId xmlns:p14="http://schemas.microsoft.com/office/powerpoint/2010/main" val="378363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98072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/>
              <a:t>Колябиной</a:t>
            </a:r>
            <a:r>
              <a:rPr lang="ru-RU" sz="2400" b="1" dirty="0"/>
              <a:t> Т.Г. ведется работа по социализации и профессиональному самоопределению учащихся, результатом реализации которой является рост уровня их профессиональной ориентации. Особое внимание преподаватель уделяет подготовке учащихся к поступлению в профильные средние и высшие учебные заведения.           </a:t>
            </a:r>
          </a:p>
        </p:txBody>
      </p:sp>
      <p:sp>
        <p:nvSpPr>
          <p:cNvPr id="4" name="AutoShape 2" descr="https://dmsh-tchaikovsky.info/images/morfeoshow/____________-4754/big/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User\Desktop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7" y="1063622"/>
            <a:ext cx="379418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Yamaha_YAS-875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1" y="3645024"/>
            <a:ext cx="35718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756" y="218173"/>
            <a:ext cx="483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Артист</a:t>
            </a:r>
            <a:r>
              <a:rPr lang="ru-RU" sz="2400" b="1" dirty="0">
                <a:solidFill>
                  <a:srgbClr val="C00000"/>
                </a:solidFill>
              </a:rPr>
              <a:t>, художник, горячо влюблённый в своё </a:t>
            </a:r>
            <a:r>
              <a:rPr lang="ru-RU" sz="2400" b="1" dirty="0" smtClean="0">
                <a:solidFill>
                  <a:srgbClr val="C00000"/>
                </a:solidFill>
              </a:rPr>
              <a:t>дело человек.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5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99" y="818711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un9-77.userapi.com/impg/lQByb9qFEnn7NjsValW42jJigD8xgOqhsxvPTA/mmsaBs6oUJk.jpg?size=1280x1280&amp;quality=95&amp;sign=6255d6e63b98db1e4a44eca94485b1d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01317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Гордость 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>
                <a:solidFill>
                  <a:srgbClr val="C00000"/>
                </a:solidFill>
              </a:rPr>
              <a:t>школы </a:t>
            </a:r>
            <a:r>
              <a:rPr lang="ru-RU" sz="2000" b="1" i="1" dirty="0" smtClean="0"/>
              <a:t> </a:t>
            </a:r>
          </a:p>
          <a:p>
            <a:pPr algn="ctr"/>
            <a:r>
              <a:rPr lang="ru-RU" sz="2000" b="1" i="1" dirty="0" smtClean="0"/>
              <a:t>Образцовый детский духовой оркестр (руководитель </a:t>
            </a:r>
            <a:r>
              <a:rPr lang="ru-RU" sz="2000" b="1" i="1" dirty="0" err="1" smtClean="0"/>
              <a:t>Т.Г.Колябина</a:t>
            </a:r>
            <a:r>
              <a:rPr lang="ru-RU" sz="2000" b="1" i="1" dirty="0" smtClean="0"/>
              <a:t>)   постоянный</a:t>
            </a:r>
            <a:r>
              <a:rPr lang="ru-RU" sz="2000" b="1" i="1" dirty="0"/>
              <a:t> участник крупных городских мероприятий: </a:t>
            </a:r>
            <a:r>
              <a:rPr lang="ru-RU" sz="2000" b="1" i="1" dirty="0" smtClean="0"/>
              <a:t>фестивалей, марш-парадов</a:t>
            </a:r>
            <a:r>
              <a:rPr lang="ru-RU" sz="2000" b="1" i="1" dirty="0"/>
              <a:t>, демонстраций и шествий. </a:t>
            </a:r>
          </a:p>
        </p:txBody>
      </p:sp>
      <p:pic>
        <p:nvPicPr>
          <p:cNvPr id="1026" name="Picture 2" descr="https://sun9-62.userapi.com/impg/V6GKhBsoKQff0BaqBNiNmBw3WlhQW4Ld87fB4w/4mRBd6Re0wg.jpg?size=1280x1279&amp;quality=96&amp;sign=4904aa20b95881d3b45d92b7c69b9c4f&amp;c_uniq_tag=Jtl89aUi_r_1rQApcguttJ8EFqxS-aizPKYQi7tfSdw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24" y="2996952"/>
            <a:ext cx="2161816" cy="21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51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561</TotalTime>
  <Words>539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2022-11-30T10:16:51Z</dcterms:created>
  <dcterms:modified xsi:type="dcterms:W3CDTF">2022-12-11T09:50:26Z</dcterms:modified>
</cp:coreProperties>
</file>